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4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D829-2558-5642-8B95-63FC96310E62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5F75-8A85-BA49-AEF2-4DF46566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4330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5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istina_superheroe_tracing.a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834964"/>
            <a:ext cx="8229600" cy="5291200"/>
          </a:xfrm>
        </p:spPr>
      </p:pic>
    </p:spTree>
    <p:extLst>
      <p:ext uri="{BB962C8B-B14F-4D97-AF65-F5344CB8AC3E}">
        <p14:creationId xmlns:p14="http://schemas.microsoft.com/office/powerpoint/2010/main" val="7988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perez</dc:creator>
  <cp:lastModifiedBy>cristina perez</cp:lastModifiedBy>
  <cp:revision>3</cp:revision>
  <dcterms:created xsi:type="dcterms:W3CDTF">2014-11-03T23:21:57Z</dcterms:created>
  <dcterms:modified xsi:type="dcterms:W3CDTF">2014-11-07T21:00:51Z</dcterms:modified>
</cp:coreProperties>
</file>